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4907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8775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346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922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4973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3079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0429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5969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3531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5587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9765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8801C-C210-4C5B-B422-C0B86D861D3D}" type="datetimeFigureOut">
              <a:rPr lang="en-AU" smtClean="0"/>
              <a:t>25/07/15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CDF45-0E53-43B9-B048-8FF1DAA6C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9392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Connector 3"/>
          <p:cNvSpPr>
            <a:spLocks noChangeAspect="1"/>
          </p:cNvSpPr>
          <p:nvPr/>
        </p:nvSpPr>
        <p:spPr>
          <a:xfrm>
            <a:off x="3305352" y="2897180"/>
            <a:ext cx="1080000" cy="1080000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Vice </a:t>
            </a:r>
          </a:p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President</a:t>
            </a:r>
          </a:p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Education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5" name="Flowchart: Connector 4"/>
          <p:cNvSpPr>
            <a:spLocks noChangeAspect="1"/>
          </p:cNvSpPr>
          <p:nvPr/>
        </p:nvSpPr>
        <p:spPr>
          <a:xfrm>
            <a:off x="4857482" y="2996952"/>
            <a:ext cx="864096" cy="8640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cxnSp>
        <p:nvCxnSpPr>
          <p:cNvPr id="7" name="Straight Connector 6"/>
          <p:cNvCxnSpPr>
            <a:stCxn id="5" idx="2"/>
            <a:endCxn id="4" idx="6"/>
          </p:cNvCxnSpPr>
          <p:nvPr/>
        </p:nvCxnSpPr>
        <p:spPr>
          <a:xfrm flipH="1">
            <a:off x="4385352" y="3429000"/>
            <a:ext cx="472130" cy="818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" name="Flowchart: Connector 10"/>
          <p:cNvSpPr>
            <a:spLocks noChangeAspect="1"/>
          </p:cNvSpPr>
          <p:nvPr/>
        </p:nvSpPr>
        <p:spPr>
          <a:xfrm>
            <a:off x="3421326" y="4421539"/>
            <a:ext cx="864096" cy="8640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14" name="Flowchart: Connector 13"/>
          <p:cNvSpPr>
            <a:spLocks noChangeAspect="1"/>
          </p:cNvSpPr>
          <p:nvPr/>
        </p:nvSpPr>
        <p:spPr>
          <a:xfrm>
            <a:off x="3413829" y="1542044"/>
            <a:ext cx="864096" cy="8640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cxnSp>
        <p:nvCxnSpPr>
          <p:cNvPr id="17" name="Straight Connector 16"/>
          <p:cNvCxnSpPr>
            <a:stCxn id="4" idx="0"/>
            <a:endCxn id="14" idx="4"/>
          </p:cNvCxnSpPr>
          <p:nvPr/>
        </p:nvCxnSpPr>
        <p:spPr>
          <a:xfrm flipV="1">
            <a:off x="3845352" y="2406140"/>
            <a:ext cx="525" cy="49104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4" idx="4"/>
            <a:endCxn id="11" idx="0"/>
          </p:cNvCxnSpPr>
          <p:nvPr/>
        </p:nvCxnSpPr>
        <p:spPr>
          <a:xfrm>
            <a:off x="3845352" y="3977180"/>
            <a:ext cx="8022" cy="44435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9" name="Flowchart: Connector 48"/>
          <p:cNvSpPr>
            <a:spLocks noChangeAspect="1"/>
          </p:cNvSpPr>
          <p:nvPr/>
        </p:nvSpPr>
        <p:spPr>
          <a:xfrm>
            <a:off x="539552" y="2996952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54" name="Flowchart: Connector 53"/>
          <p:cNvSpPr>
            <a:spLocks noChangeAspect="1"/>
          </p:cNvSpPr>
          <p:nvPr/>
        </p:nvSpPr>
        <p:spPr>
          <a:xfrm>
            <a:off x="1979712" y="2998314"/>
            <a:ext cx="864096" cy="8640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55" name="Flowchart: Connector 54"/>
          <p:cNvSpPr>
            <a:spLocks noChangeAspect="1"/>
          </p:cNvSpPr>
          <p:nvPr/>
        </p:nvSpPr>
        <p:spPr>
          <a:xfrm>
            <a:off x="6284626" y="2988216"/>
            <a:ext cx="864096" cy="864096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56" name="Flowchart: Connector 55"/>
          <p:cNvSpPr>
            <a:spLocks noChangeAspect="1"/>
          </p:cNvSpPr>
          <p:nvPr/>
        </p:nvSpPr>
        <p:spPr>
          <a:xfrm>
            <a:off x="4859214" y="116632"/>
            <a:ext cx="864096" cy="864096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58" name="Flowchart: Connector 57"/>
          <p:cNvSpPr>
            <a:spLocks noChangeAspect="1"/>
          </p:cNvSpPr>
          <p:nvPr/>
        </p:nvSpPr>
        <p:spPr>
          <a:xfrm>
            <a:off x="1979712" y="4437112"/>
            <a:ext cx="864096" cy="864096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60" name="Flowchart: Connector 59"/>
          <p:cNvSpPr>
            <a:spLocks noChangeAspect="1"/>
          </p:cNvSpPr>
          <p:nvPr/>
        </p:nvSpPr>
        <p:spPr>
          <a:xfrm>
            <a:off x="6285444" y="4422364"/>
            <a:ext cx="864096" cy="864096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61" name="Flowchart: Connector 60"/>
          <p:cNvSpPr>
            <a:spLocks noChangeAspect="1"/>
          </p:cNvSpPr>
          <p:nvPr/>
        </p:nvSpPr>
        <p:spPr>
          <a:xfrm>
            <a:off x="1979712" y="5886564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62" name="Flowchart: Connector 61"/>
          <p:cNvSpPr>
            <a:spLocks noChangeAspect="1"/>
          </p:cNvSpPr>
          <p:nvPr/>
        </p:nvSpPr>
        <p:spPr>
          <a:xfrm>
            <a:off x="6285444" y="116632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65" name="Flowchart: Connector 64"/>
          <p:cNvSpPr>
            <a:spLocks noChangeAspect="1"/>
          </p:cNvSpPr>
          <p:nvPr/>
        </p:nvSpPr>
        <p:spPr>
          <a:xfrm>
            <a:off x="7740352" y="4437112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67" name="Flowchart: Connector 66"/>
          <p:cNvSpPr>
            <a:spLocks noChangeAspect="1"/>
          </p:cNvSpPr>
          <p:nvPr/>
        </p:nvSpPr>
        <p:spPr>
          <a:xfrm>
            <a:off x="1980439" y="1556792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cxnSp>
        <p:nvCxnSpPr>
          <p:cNvPr id="72" name="Straight Connector 71"/>
          <p:cNvCxnSpPr>
            <a:stCxn id="114" idx="0"/>
            <a:endCxn id="56" idx="4"/>
          </p:cNvCxnSpPr>
          <p:nvPr/>
        </p:nvCxnSpPr>
        <p:spPr>
          <a:xfrm flipH="1" flipV="1">
            <a:off x="5291262" y="980728"/>
            <a:ext cx="818" cy="57606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11" idx="3"/>
            <a:endCxn id="61" idx="7"/>
          </p:cNvCxnSpPr>
          <p:nvPr/>
        </p:nvCxnSpPr>
        <p:spPr>
          <a:xfrm flipH="1">
            <a:off x="2717264" y="5159091"/>
            <a:ext cx="830606" cy="85401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5" idx="6"/>
            <a:endCxn id="55" idx="2"/>
          </p:cNvCxnSpPr>
          <p:nvPr/>
        </p:nvCxnSpPr>
        <p:spPr>
          <a:xfrm flipV="1">
            <a:off x="5721578" y="3420264"/>
            <a:ext cx="563048" cy="873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11" idx="2"/>
            <a:endCxn id="58" idx="6"/>
          </p:cNvCxnSpPr>
          <p:nvPr/>
        </p:nvCxnSpPr>
        <p:spPr>
          <a:xfrm flipH="1">
            <a:off x="2843808" y="4853587"/>
            <a:ext cx="577518" cy="1557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4" idx="7"/>
            <a:endCxn id="114" idx="3"/>
          </p:cNvCxnSpPr>
          <p:nvPr/>
        </p:nvCxnSpPr>
        <p:spPr>
          <a:xfrm flipV="1">
            <a:off x="4227190" y="2294344"/>
            <a:ext cx="759386" cy="76099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49" idx="6"/>
            <a:endCxn id="54" idx="2"/>
          </p:cNvCxnSpPr>
          <p:nvPr/>
        </p:nvCxnSpPr>
        <p:spPr>
          <a:xfrm>
            <a:off x="1403648" y="3429000"/>
            <a:ext cx="576064" cy="136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3" name="Flowchart: Connector 62"/>
          <p:cNvSpPr>
            <a:spLocks noChangeAspect="1"/>
          </p:cNvSpPr>
          <p:nvPr/>
        </p:nvSpPr>
        <p:spPr>
          <a:xfrm>
            <a:off x="539552" y="1556792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cxnSp>
        <p:nvCxnSpPr>
          <p:cNvPr id="75" name="Straight Connector 74"/>
          <p:cNvCxnSpPr>
            <a:stCxn id="4" idx="2"/>
            <a:endCxn id="54" idx="6"/>
          </p:cNvCxnSpPr>
          <p:nvPr/>
        </p:nvCxnSpPr>
        <p:spPr>
          <a:xfrm flipH="1" flipV="1">
            <a:off x="2843808" y="3430362"/>
            <a:ext cx="461544" cy="681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58" idx="3"/>
            <a:endCxn id="128" idx="7"/>
          </p:cNvCxnSpPr>
          <p:nvPr/>
        </p:nvCxnSpPr>
        <p:spPr>
          <a:xfrm flipH="1">
            <a:off x="1277104" y="5174664"/>
            <a:ext cx="829152" cy="81440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1" name="Flowchart: Connector 110"/>
          <p:cNvSpPr>
            <a:spLocks noChangeAspect="1"/>
          </p:cNvSpPr>
          <p:nvPr/>
        </p:nvSpPr>
        <p:spPr>
          <a:xfrm>
            <a:off x="7731742" y="2987054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117" name="Flowchart: Connector 116"/>
          <p:cNvSpPr>
            <a:spLocks noChangeAspect="1"/>
          </p:cNvSpPr>
          <p:nvPr/>
        </p:nvSpPr>
        <p:spPr>
          <a:xfrm>
            <a:off x="6300192" y="5862524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 smtClean="0"/>
          </a:p>
        </p:txBody>
      </p:sp>
      <p:sp>
        <p:nvSpPr>
          <p:cNvPr id="122" name="Flowchart: Connector 121"/>
          <p:cNvSpPr>
            <a:spLocks noChangeAspect="1"/>
          </p:cNvSpPr>
          <p:nvPr/>
        </p:nvSpPr>
        <p:spPr>
          <a:xfrm>
            <a:off x="1981444" y="116632"/>
            <a:ext cx="864096" cy="864096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126" name="Flowchart: Connector 125"/>
          <p:cNvSpPr>
            <a:spLocks noChangeAspect="1"/>
          </p:cNvSpPr>
          <p:nvPr/>
        </p:nvSpPr>
        <p:spPr>
          <a:xfrm>
            <a:off x="539552" y="4437112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127" name="Flowchart: Connector 126"/>
          <p:cNvSpPr>
            <a:spLocks noChangeAspect="1"/>
          </p:cNvSpPr>
          <p:nvPr/>
        </p:nvSpPr>
        <p:spPr>
          <a:xfrm>
            <a:off x="3419872" y="121442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128" name="Flowchart: Connector 127"/>
          <p:cNvSpPr>
            <a:spLocks noChangeAspect="1"/>
          </p:cNvSpPr>
          <p:nvPr/>
        </p:nvSpPr>
        <p:spPr>
          <a:xfrm>
            <a:off x="539552" y="5862524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cxnSp>
        <p:nvCxnSpPr>
          <p:cNvPr id="57" name="Straight Connector 56"/>
          <p:cNvCxnSpPr>
            <a:stCxn id="54" idx="3"/>
            <a:endCxn id="126" idx="7"/>
          </p:cNvCxnSpPr>
          <p:nvPr/>
        </p:nvCxnSpPr>
        <p:spPr>
          <a:xfrm flipH="1">
            <a:off x="1277104" y="3735866"/>
            <a:ext cx="829152" cy="82779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127" idx="4"/>
            <a:endCxn id="14" idx="0"/>
          </p:cNvCxnSpPr>
          <p:nvPr/>
        </p:nvCxnSpPr>
        <p:spPr>
          <a:xfrm flipH="1">
            <a:off x="3845877" y="985538"/>
            <a:ext cx="6043" cy="55650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866896" y="6381328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1 July 2015</a:t>
            </a:r>
            <a:endParaRPr lang="en-AU" dirty="0"/>
          </a:p>
        </p:txBody>
      </p:sp>
      <p:cxnSp>
        <p:nvCxnSpPr>
          <p:cNvPr id="80" name="Straight Connector 79"/>
          <p:cNvCxnSpPr>
            <a:stCxn id="60" idx="6"/>
            <a:endCxn id="65" idx="2"/>
          </p:cNvCxnSpPr>
          <p:nvPr/>
        </p:nvCxnSpPr>
        <p:spPr>
          <a:xfrm>
            <a:off x="7149540" y="4854412"/>
            <a:ext cx="590812" cy="1474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67" idx="4"/>
            <a:endCxn id="54" idx="0"/>
          </p:cNvCxnSpPr>
          <p:nvPr/>
        </p:nvCxnSpPr>
        <p:spPr>
          <a:xfrm flipH="1">
            <a:off x="2411760" y="2420888"/>
            <a:ext cx="727" cy="57742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55" idx="6"/>
            <a:endCxn id="111" idx="2"/>
          </p:cNvCxnSpPr>
          <p:nvPr/>
        </p:nvCxnSpPr>
        <p:spPr>
          <a:xfrm flipV="1">
            <a:off x="7148722" y="3419102"/>
            <a:ext cx="583020" cy="116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7" name="Flowchart: Connector 96"/>
          <p:cNvSpPr>
            <a:spLocks noChangeAspect="1"/>
          </p:cNvSpPr>
          <p:nvPr/>
        </p:nvSpPr>
        <p:spPr>
          <a:xfrm>
            <a:off x="4860032" y="5862524"/>
            <a:ext cx="864096" cy="864096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cxnSp>
        <p:nvCxnSpPr>
          <p:cNvPr id="98" name="Straight Connector 97"/>
          <p:cNvCxnSpPr>
            <a:stCxn id="97" idx="1"/>
            <a:endCxn id="11" idx="5"/>
          </p:cNvCxnSpPr>
          <p:nvPr/>
        </p:nvCxnSpPr>
        <p:spPr>
          <a:xfrm flipH="1" flipV="1">
            <a:off x="4158878" y="5159091"/>
            <a:ext cx="827698" cy="82997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97" idx="6"/>
            <a:endCxn id="117" idx="2"/>
          </p:cNvCxnSpPr>
          <p:nvPr/>
        </p:nvCxnSpPr>
        <p:spPr>
          <a:xfrm>
            <a:off x="5724128" y="6294572"/>
            <a:ext cx="576064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4" name="Flowchart: Connector 113"/>
          <p:cNvSpPr>
            <a:spLocks noChangeAspect="1"/>
          </p:cNvSpPr>
          <p:nvPr/>
        </p:nvSpPr>
        <p:spPr>
          <a:xfrm>
            <a:off x="4860032" y="1556792"/>
            <a:ext cx="864096" cy="8640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116" name="Flowchart: Connector 115"/>
          <p:cNvSpPr>
            <a:spLocks noChangeAspect="1"/>
          </p:cNvSpPr>
          <p:nvPr/>
        </p:nvSpPr>
        <p:spPr>
          <a:xfrm>
            <a:off x="6284626" y="1521635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cxnSp>
        <p:nvCxnSpPr>
          <p:cNvPr id="119" name="Straight Connector 118"/>
          <p:cNvCxnSpPr>
            <a:stCxn id="5" idx="7"/>
            <a:endCxn id="116" idx="3"/>
          </p:cNvCxnSpPr>
          <p:nvPr/>
        </p:nvCxnSpPr>
        <p:spPr>
          <a:xfrm flipV="1">
            <a:off x="5595034" y="2259187"/>
            <a:ext cx="816136" cy="86430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0" name="Flowchart: Connector 119"/>
          <p:cNvSpPr>
            <a:spLocks noChangeAspect="1"/>
          </p:cNvSpPr>
          <p:nvPr/>
        </p:nvSpPr>
        <p:spPr>
          <a:xfrm>
            <a:off x="3421326" y="5859680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sp>
        <p:nvSpPr>
          <p:cNvPr id="124" name="Flowchart: Connector 123"/>
          <p:cNvSpPr>
            <a:spLocks noChangeAspect="1"/>
          </p:cNvSpPr>
          <p:nvPr/>
        </p:nvSpPr>
        <p:spPr>
          <a:xfrm>
            <a:off x="4860032" y="4429251"/>
            <a:ext cx="864096" cy="864096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cxnSp>
        <p:nvCxnSpPr>
          <p:cNvPr id="129" name="Straight Connector 128"/>
          <p:cNvCxnSpPr>
            <a:stCxn id="122" idx="5"/>
            <a:endCxn id="14" idx="1"/>
          </p:cNvCxnSpPr>
          <p:nvPr/>
        </p:nvCxnSpPr>
        <p:spPr>
          <a:xfrm>
            <a:off x="2718996" y="854184"/>
            <a:ext cx="821377" cy="81440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0" name="Flowchart: Connector 129"/>
          <p:cNvSpPr>
            <a:spLocks noChangeAspect="1"/>
          </p:cNvSpPr>
          <p:nvPr/>
        </p:nvSpPr>
        <p:spPr>
          <a:xfrm>
            <a:off x="576044" y="116632"/>
            <a:ext cx="864096" cy="864096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AU" sz="1600" dirty="0"/>
          </a:p>
        </p:txBody>
      </p:sp>
      <p:cxnSp>
        <p:nvCxnSpPr>
          <p:cNvPr id="138" name="Straight Connector 137"/>
          <p:cNvCxnSpPr>
            <a:stCxn id="97" idx="2"/>
            <a:endCxn id="120" idx="6"/>
          </p:cNvCxnSpPr>
          <p:nvPr/>
        </p:nvCxnSpPr>
        <p:spPr>
          <a:xfrm flipH="1" flipV="1">
            <a:off x="4285422" y="6291728"/>
            <a:ext cx="574610" cy="284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122" idx="2"/>
            <a:endCxn id="130" idx="6"/>
          </p:cNvCxnSpPr>
          <p:nvPr/>
        </p:nvCxnSpPr>
        <p:spPr>
          <a:xfrm flipH="1">
            <a:off x="1440140" y="548680"/>
            <a:ext cx="541304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97" idx="0"/>
            <a:endCxn id="124" idx="4"/>
          </p:cNvCxnSpPr>
          <p:nvPr/>
        </p:nvCxnSpPr>
        <p:spPr>
          <a:xfrm flipV="1">
            <a:off x="5292080" y="5293347"/>
            <a:ext cx="0" cy="56917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97" idx="7"/>
            <a:endCxn id="60" idx="3"/>
          </p:cNvCxnSpPr>
          <p:nvPr/>
        </p:nvCxnSpPr>
        <p:spPr>
          <a:xfrm flipV="1">
            <a:off x="5597584" y="5159916"/>
            <a:ext cx="814404" cy="82915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endCxn id="122" idx="3"/>
          </p:cNvCxnSpPr>
          <p:nvPr/>
        </p:nvCxnSpPr>
        <p:spPr>
          <a:xfrm flipV="1">
            <a:off x="1277104" y="854184"/>
            <a:ext cx="830884" cy="9186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56" idx="6"/>
            <a:endCxn id="62" idx="2"/>
          </p:cNvCxnSpPr>
          <p:nvPr/>
        </p:nvCxnSpPr>
        <p:spPr>
          <a:xfrm>
            <a:off x="5723310" y="548680"/>
            <a:ext cx="562134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84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Bendeich</dc:creator>
  <cp:lastModifiedBy>Philip Bendeich</cp:lastModifiedBy>
  <cp:revision>38</cp:revision>
  <cp:lastPrinted>2015-06-21T01:54:01Z</cp:lastPrinted>
  <dcterms:created xsi:type="dcterms:W3CDTF">2015-06-19T09:56:27Z</dcterms:created>
  <dcterms:modified xsi:type="dcterms:W3CDTF">2015-07-25T04:02:05Z</dcterms:modified>
</cp:coreProperties>
</file>