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61" r:id="rId3"/>
    <p:sldId id="257" r:id="rId4"/>
    <p:sldId id="262" r:id="rId5"/>
    <p:sldId id="258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7016750" cy="9302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4660"/>
  </p:normalViewPr>
  <p:slideViewPr>
    <p:cSldViewPr>
      <p:cViewPr>
        <p:scale>
          <a:sx n="94" d="100"/>
          <a:sy n="94" d="100"/>
        </p:scale>
        <p:origin x="714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0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100" y="0"/>
            <a:ext cx="30400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AD5DA-475D-4211-97F0-CFEA5B294568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6025"/>
            <a:ext cx="304006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100" y="8836025"/>
            <a:ext cx="304006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54E3E-F02B-46C3-828A-0F66C3463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pt pg bkgd-1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63" y="0"/>
            <a:ext cx="913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kern="1200" spc="-150">
          <a:solidFill>
            <a:srgbClr val="760525"/>
          </a:solidFill>
          <a:latin typeface="Arial"/>
          <a:ea typeface="ヒラギノ角ゴ Pro W3" charset="-128"/>
          <a:cs typeface="ヒラギノ角ゴ Pro W3" charset="-128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760525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760525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760525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760525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6pPr>
      <a:lvl7pPr marL="9144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7pPr>
      <a:lvl8pPr marL="13716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8pPr>
      <a:lvl9pPr marL="18288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60525"/>
        </a:buClr>
        <a:buFont typeface="Webdings" charset="2"/>
        <a:buChar char="4"/>
        <a:defRPr sz="3000">
          <a:solidFill>
            <a:schemeClr val="tx1"/>
          </a:solidFill>
          <a:latin typeface="Arial"/>
          <a:ea typeface="ヒラギノ角ゴ Pro W3" charset="-128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700">
          <a:solidFill>
            <a:schemeClr val="tx1"/>
          </a:solidFill>
          <a:latin typeface="Arial"/>
          <a:ea typeface="ヒラギノ角ゴ Pro W3" charset="-128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/>
          <a:ea typeface="ヒラギノ角ゴ Pro W3" charset="-128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/>
          <a:ea typeface="ヒラギノ角ゴ Pro W3" charset="-128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/>
          <a:ea typeface="ヒラギノ角ゴ Pro W3" charset="-128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trict80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District 80 2015-2016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Public </a:t>
            </a:r>
            <a:r>
              <a:rPr lang="en-US" dirty="0"/>
              <a:t>Relations Strategies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Annabelle Fabia-de Arroz, DTM </a:t>
            </a:r>
          </a:p>
          <a:p>
            <a:r>
              <a:rPr lang="en-US" b="1" dirty="0" smtClean="0"/>
              <a:t>Public Relations Manager-designate</a:t>
            </a:r>
            <a:endParaRPr lang="en-US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    ~Three winning entries will be selected by</a:t>
            </a:r>
          </a:p>
          <a:p>
            <a:pPr>
              <a:buNone/>
            </a:pPr>
            <a:r>
              <a:rPr lang="en-US" sz="2800" dirty="0" smtClean="0"/>
              <a:t>      the DPR team based on creativity and fun   </a:t>
            </a:r>
          </a:p>
          <a:p>
            <a:pPr>
              <a:buNone/>
            </a:pPr>
            <a:r>
              <a:rPr lang="en-US" sz="2800" dirty="0" smtClean="0"/>
              <a:t>      aspects.</a:t>
            </a:r>
          </a:p>
          <a:p>
            <a:pPr>
              <a:buNone/>
            </a:pPr>
            <a:r>
              <a:rPr lang="en-US" sz="2800" dirty="0" smtClean="0"/>
              <a:t>    ~Please submit entries to the DPR team on   </a:t>
            </a:r>
          </a:p>
          <a:p>
            <a:pPr>
              <a:buNone/>
            </a:pPr>
            <a:r>
              <a:rPr lang="en-US" sz="2800" dirty="0" smtClean="0"/>
              <a:t>      or before 30 September 2015 via:</a:t>
            </a:r>
          </a:p>
          <a:p>
            <a:pPr>
              <a:buNone/>
            </a:pPr>
            <a:r>
              <a:rPr lang="en-US" sz="2800" dirty="0" smtClean="0"/>
              <a:t>       e-mail, District 80 FB sites message</a:t>
            </a:r>
          </a:p>
          <a:p>
            <a:pPr>
              <a:buNone/>
            </a:pPr>
            <a:r>
              <a:rPr lang="en-US" sz="2800" dirty="0" smtClean="0"/>
              <a:t>    ~Winners will be announced 12 Oct 2015 </a:t>
            </a:r>
          </a:p>
          <a:p>
            <a:pPr>
              <a:buNone/>
            </a:pPr>
            <a:r>
              <a:rPr lang="en-US" sz="2800" dirty="0" smtClean="0"/>
              <a:t>       and will be awarded at SAC 2015 </a:t>
            </a:r>
            <a:endParaRPr lang="en-US" sz="28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***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Toastmasters Awareness Month (TAM)</a:t>
            </a:r>
            <a:endParaRPr lang="en-US" sz="2800" b="1" dirty="0" smtClean="0"/>
          </a:p>
          <a:p>
            <a:pPr algn="ctr"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</a:t>
            </a:r>
            <a:r>
              <a:rPr lang="en-US" sz="2000" b="1" dirty="0" smtClean="0"/>
              <a:t>Theme: </a:t>
            </a:r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INVEST IN YOURSELF, TRANSFORM YOUR LIFE</a:t>
            </a: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</a:t>
            </a:r>
            <a:r>
              <a:rPr lang="en-US" sz="2400" b="1" dirty="0" smtClean="0"/>
              <a:t>Workshop </a:t>
            </a:r>
          </a:p>
          <a:p>
            <a:pPr>
              <a:buNone/>
            </a:pP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/>
              <a:t>           When: 25 September 2015@ 7:00pm-9:30pm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        Who: Public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        Where: TBA</a:t>
            </a:r>
            <a:endParaRPr lang="en-US" sz="2400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166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u="sng" dirty="0" smtClean="0"/>
              <a:t>DPR Calendar:</a:t>
            </a:r>
          </a:p>
          <a:p>
            <a:pPr>
              <a:buNone/>
            </a:pPr>
            <a:r>
              <a:rPr lang="en-US" dirty="0" smtClean="0"/>
              <a:t>2015</a:t>
            </a:r>
          </a:p>
          <a:p>
            <a:pPr>
              <a:buNone/>
            </a:pPr>
            <a:r>
              <a:rPr lang="en-US" dirty="0" smtClean="0"/>
              <a:t>   June     Start Submission of Entries for Video</a:t>
            </a:r>
          </a:p>
          <a:p>
            <a:pPr>
              <a:buNone/>
            </a:pPr>
            <a:r>
              <a:rPr lang="en-US" dirty="0" smtClean="0"/>
              <a:t>               Competition</a:t>
            </a:r>
          </a:p>
          <a:p>
            <a:pPr>
              <a:buNone/>
            </a:pPr>
            <a:r>
              <a:rPr lang="en-US" dirty="0" smtClean="0"/>
              <a:t>   July      Website, FB Update (on-going)</a:t>
            </a:r>
          </a:p>
          <a:p>
            <a:pPr>
              <a:buNone/>
            </a:pPr>
            <a:r>
              <a:rPr lang="en-US" dirty="0" smtClean="0"/>
              <a:t>               Start Submission/Collection of club</a:t>
            </a:r>
          </a:p>
          <a:p>
            <a:pPr>
              <a:buNone/>
            </a:pPr>
            <a:r>
              <a:rPr lang="en-US" dirty="0" smtClean="0"/>
              <a:t>               photos, articles for District 80</a:t>
            </a:r>
          </a:p>
          <a:p>
            <a:pPr>
              <a:buNone/>
            </a:pPr>
            <a:r>
              <a:rPr lang="en-US" dirty="0" smtClean="0"/>
              <a:t>               Magazine</a:t>
            </a:r>
          </a:p>
          <a:p>
            <a:pPr>
              <a:buNone/>
            </a:pPr>
            <a:r>
              <a:rPr lang="en-US" dirty="0" smtClean="0"/>
              <a:t>               Start of PR Campaign</a:t>
            </a:r>
          </a:p>
          <a:p>
            <a:pPr>
              <a:buNone/>
            </a:pPr>
            <a:r>
              <a:rPr lang="en-US" dirty="0" smtClean="0"/>
              <a:t>   August Dialogue with DVPR</a:t>
            </a:r>
          </a:p>
          <a:p>
            <a:pPr>
              <a:buNone/>
            </a:pPr>
            <a:r>
              <a:rPr lang="en-US" dirty="0" smtClean="0"/>
              <a:t>               Website, FB Update (on-going)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7880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2800" dirty="0" smtClean="0"/>
              <a:t>September  TAM</a:t>
            </a:r>
          </a:p>
          <a:p>
            <a:pPr>
              <a:buNone/>
            </a:pPr>
            <a:r>
              <a:rPr lang="en-US" sz="2800" dirty="0" smtClean="0"/>
              <a:t>                     Website, FB Update (ongoing)</a:t>
            </a:r>
          </a:p>
          <a:p>
            <a:pPr>
              <a:buNone/>
            </a:pPr>
            <a:r>
              <a:rPr lang="en-US" sz="2800" dirty="0" smtClean="0"/>
              <a:t>  October    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DEC/1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DCM DPR Report</a:t>
            </a:r>
          </a:p>
          <a:p>
            <a:pPr>
              <a:buNone/>
            </a:pPr>
            <a:r>
              <a:rPr lang="en-US" sz="2800" dirty="0" smtClean="0"/>
              <a:t>                     Newsletter</a:t>
            </a:r>
          </a:p>
          <a:p>
            <a:pPr>
              <a:buNone/>
            </a:pPr>
            <a:r>
              <a:rPr lang="en-US" sz="2800" dirty="0" smtClean="0"/>
              <a:t>                     Video Campaign Conclusion</a:t>
            </a:r>
          </a:p>
          <a:p>
            <a:pPr>
              <a:buNone/>
            </a:pPr>
            <a:r>
              <a:rPr lang="en-US" sz="2800" dirty="0" smtClean="0"/>
              <a:t>                     PR Campaign</a:t>
            </a:r>
          </a:p>
          <a:p>
            <a:pPr>
              <a:buNone/>
            </a:pPr>
            <a:r>
              <a:rPr lang="en-US" sz="2800" dirty="0" smtClean="0"/>
              <a:t>                     Website, FB Update (ongoing)</a:t>
            </a:r>
          </a:p>
          <a:p>
            <a:pPr>
              <a:buNone/>
            </a:pPr>
            <a:r>
              <a:rPr lang="en-US" sz="2800" dirty="0" smtClean="0"/>
              <a:t>                     Deadline for Magazine </a:t>
            </a:r>
          </a:p>
          <a:p>
            <a:pPr>
              <a:buNone/>
            </a:pPr>
            <a:r>
              <a:rPr lang="en-US" sz="2800" dirty="0" smtClean="0"/>
              <a:t>                     Contributions (20 October 2015)</a:t>
            </a:r>
          </a:p>
          <a:p>
            <a:pPr>
              <a:buNone/>
            </a:pPr>
            <a:r>
              <a:rPr lang="en-US" sz="2800" dirty="0" smtClean="0"/>
              <a:t>  November   DVPR Dialogue</a:t>
            </a:r>
          </a:p>
          <a:p>
            <a:pPr>
              <a:buNone/>
            </a:pPr>
            <a:r>
              <a:rPr lang="en-US" sz="2800" dirty="0" smtClean="0"/>
              <a:t>                     Website, FB Update (ongoing)</a:t>
            </a:r>
            <a:endParaRPr lang="en-US" sz="28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669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December   DPR Campaign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sz="2400" dirty="0" smtClean="0"/>
              <a:t>Website, FB Update (ongoing)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January-February </a:t>
            </a:r>
          </a:p>
          <a:p>
            <a:pPr>
              <a:buNone/>
            </a:pPr>
            <a:r>
              <a:rPr lang="en-US" dirty="0" smtClean="0"/>
              <a:t>                      Newsletter</a:t>
            </a:r>
          </a:p>
          <a:p>
            <a:pPr>
              <a:buNone/>
            </a:pPr>
            <a:r>
              <a:rPr lang="en-US" dirty="0" smtClean="0"/>
              <a:t>                      Magazine Publication or earlier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sz="2400" dirty="0" smtClean="0"/>
              <a:t>Website, FB Update (ongoing)</a:t>
            </a:r>
          </a:p>
          <a:p>
            <a:pPr>
              <a:buNone/>
            </a:pPr>
            <a:r>
              <a:rPr lang="en-US" sz="2400" dirty="0" smtClean="0"/>
              <a:t>                             DPR Campaign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March        DVPR Dialogue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sz="2400" dirty="0" smtClean="0"/>
              <a:t>Website, FB Update (ongoing)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DPR Campaign                 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April            Website, FB Update (ongoing)</a:t>
            </a:r>
          </a:p>
          <a:p>
            <a:pPr>
              <a:buNone/>
            </a:pPr>
            <a:r>
              <a:rPr lang="en-US" sz="2800" dirty="0" smtClean="0"/>
              <a:t>                   DPR Campaign</a:t>
            </a:r>
          </a:p>
          <a:p>
            <a:pPr>
              <a:buNone/>
            </a:pPr>
            <a:r>
              <a:rPr lang="en-US" sz="2800" dirty="0" smtClean="0"/>
              <a:t>                   Succession Planning</a:t>
            </a:r>
          </a:p>
          <a:p>
            <a:pPr>
              <a:buNone/>
            </a:pPr>
            <a:r>
              <a:rPr lang="en-US" sz="2800" dirty="0" smtClean="0"/>
              <a:t>                   </a:t>
            </a:r>
          </a:p>
          <a:p>
            <a:pPr>
              <a:buNone/>
            </a:pPr>
            <a:r>
              <a:rPr lang="en-US" sz="2800" dirty="0" smtClean="0"/>
              <a:t>May            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DEC/2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DCM DPR Report </a:t>
            </a:r>
          </a:p>
          <a:p>
            <a:pPr>
              <a:buNone/>
            </a:pPr>
            <a:r>
              <a:rPr lang="en-US" sz="2800" dirty="0" smtClean="0"/>
              <a:t>                   Website, FB Update (ongoing) </a:t>
            </a:r>
          </a:p>
          <a:p>
            <a:pPr>
              <a:buNone/>
            </a:pPr>
            <a:r>
              <a:rPr lang="en-US" sz="2800" dirty="0" smtClean="0"/>
              <a:t>                   DPR Campaign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June            Newsletter</a:t>
            </a:r>
          </a:p>
          <a:p>
            <a:pPr>
              <a:buNone/>
            </a:pPr>
            <a:r>
              <a:rPr lang="en-US" sz="2800" dirty="0" smtClean="0"/>
              <a:t>                   Website, FB Update (on-going)</a:t>
            </a:r>
          </a:p>
          <a:p>
            <a:pPr>
              <a:buNone/>
            </a:pPr>
            <a:r>
              <a:rPr lang="en-US" sz="2800" dirty="0" smtClean="0"/>
              <a:t>                   DPR Campaign Conclusion</a:t>
            </a:r>
          </a:p>
          <a:p>
            <a:pPr>
              <a:buNone/>
            </a:pPr>
            <a:r>
              <a:rPr lang="en-US" sz="2800" dirty="0" smtClean="0"/>
              <a:t>                   Turn-over Initiatives to Incoming</a:t>
            </a:r>
          </a:p>
          <a:p>
            <a:pPr>
              <a:buNone/>
            </a:pPr>
            <a:r>
              <a:rPr lang="en-US" sz="2800" dirty="0" smtClean="0"/>
              <a:t>                   DPR 2016-2017</a:t>
            </a:r>
            <a:endParaRPr lang="en-US" sz="28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THANK YOU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Public Relations Manager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3797491"/>
          </a:xfrm>
        </p:spPr>
        <p:txBody>
          <a:bodyPr/>
          <a:lstStyle/>
          <a:p>
            <a:r>
              <a:rPr lang="en-US" dirty="0" smtClean="0"/>
              <a:t>Responsible for coordinating publicity efforts in the district</a:t>
            </a:r>
          </a:p>
          <a:p>
            <a:r>
              <a:rPr lang="en-US" dirty="0" smtClean="0"/>
              <a:t>Lead a District Public Relations Committee members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27620" y="2971800"/>
            <a:ext cx="2906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600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05840" y="1295400"/>
            <a:ext cx="7391400" cy="60960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District 80 Public Relations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95400" y="2209800"/>
            <a:ext cx="601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295400" y="2209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8600" y="2743200"/>
            <a:ext cx="21336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Internal Audience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38800" y="2743200"/>
            <a:ext cx="25908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External Audience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800" y="4114800"/>
            <a:ext cx="19050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Toastmasters Members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86200" y="4953000"/>
            <a:ext cx="28194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Prospective Members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67600" y="4953000"/>
            <a:ext cx="152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Local Media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7315200" y="2209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7" idx="2"/>
          </p:cNvCxnSpPr>
          <p:nvPr/>
        </p:nvCxnSpPr>
        <p:spPr>
          <a:xfrm>
            <a:off x="1295400" y="36576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410200" y="42672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410200" y="42672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781800" y="36576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077200" y="42672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00600" y="2874228"/>
            <a:ext cx="3675380" cy="3657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63880" y="2667000"/>
            <a:ext cx="449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Chay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Wen</a:t>
            </a:r>
            <a:r>
              <a:rPr lang="en-US" sz="2000" b="1" dirty="0" smtClean="0"/>
              <a:t> Liang, ACG/CL – IT Media Committee</a:t>
            </a:r>
          </a:p>
          <a:p>
            <a:r>
              <a:rPr lang="en-US" sz="2000" b="1" dirty="0" smtClean="0"/>
              <a:t>Daniel </a:t>
            </a:r>
            <a:r>
              <a:rPr lang="en-US" sz="2000" b="1" dirty="0" err="1" smtClean="0"/>
              <a:t>Zhuo</a:t>
            </a:r>
            <a:r>
              <a:rPr lang="en-US" sz="2000" b="1" dirty="0" smtClean="0"/>
              <a:t> – Co-IT Media Committee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Ida Lee, CC – Special Projects Committee</a:t>
            </a:r>
          </a:p>
          <a:p>
            <a:endParaRPr lang="en-US" sz="2000" b="1" dirty="0"/>
          </a:p>
          <a:p>
            <a:r>
              <a:rPr lang="en-US" sz="2000" b="1" dirty="0" smtClean="0"/>
              <a:t>Helen </a:t>
            </a:r>
            <a:r>
              <a:rPr lang="en-US" sz="2000" b="1" smtClean="0"/>
              <a:t>Tan </a:t>
            </a:r>
            <a:r>
              <a:rPr lang="en-US" sz="2000" b="1" smtClean="0"/>
              <a:t>ACB/ALB </a:t>
            </a:r>
            <a:r>
              <a:rPr lang="en-US" sz="2000" b="1" dirty="0" smtClean="0"/>
              <a:t>– Editorial Committee</a:t>
            </a:r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 smtClean="0"/>
              <a:t>Division PRM – District PR Support Group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553720" y="1371600"/>
            <a:ext cx="8153400" cy="99060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District 80 Public Relations Committee</a:t>
            </a:r>
          </a:p>
        </p:txBody>
      </p:sp>
      <p:sp>
        <p:nvSpPr>
          <p:cNvPr id="10" name="Trapezoid 4"/>
          <p:cNvSpPr/>
          <p:nvPr/>
        </p:nvSpPr>
        <p:spPr>
          <a:xfrm>
            <a:off x="2590799" y="3022600"/>
            <a:ext cx="3962400" cy="8127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130" tIns="24130" rIns="24130" bIns="2413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900" kern="12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6979" y="1425208"/>
            <a:ext cx="2286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VISION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71800" y="4114800"/>
            <a:ext cx="5867400" cy="2246769"/>
          </a:xfr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kern="1200" dirty="0" smtClean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To </a:t>
            </a:r>
            <a:r>
              <a:rPr lang="en-US" sz="2000" kern="12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provide an accessible, engaging and vibrant publicity platform/endeavor to its internal/external audience in order to collaborate with  District 80 officers/members to attain its goal of membership building and enhancing public awareness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71800" y="1752600"/>
            <a:ext cx="502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A vibrant, established communication line that sufficiently inform and enhance the image of District 80 Toastmasters with its internal/external audience</a:t>
            </a:r>
            <a:endParaRPr lang="en-US" sz="2000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114800"/>
            <a:ext cx="2133918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spc="-150">
                <a:latin typeface="Arial"/>
                <a:ea typeface="ヒラギノ角ゴ Pro W3" charset="-128"/>
                <a:cs typeface="ヒラギノ角ゴ Pro W3" charset="-128"/>
              </a:defRPr>
            </a:lvl1pPr>
            <a:lvl2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6pPr>
            <a:lvl7pPr marL="9144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7pPr>
            <a:lvl8pPr marL="13716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8pPr>
            <a:lvl9pPr marL="18288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9pPr>
          </a:lstStyle>
          <a:p>
            <a:r>
              <a:rPr lang="en-US" dirty="0"/>
              <a:t>MISSION: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1143000"/>
          </a:xfr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STRATEGIES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590800"/>
            <a:ext cx="7924800" cy="37212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Regular and pro-active communication dissemination within the district</a:t>
            </a:r>
          </a:p>
          <a:p>
            <a:pPr>
              <a:buNone/>
            </a:pPr>
            <a:r>
              <a:rPr lang="en-US" dirty="0" smtClean="0"/>
              <a:t>   1. E-mail blast</a:t>
            </a:r>
          </a:p>
          <a:p>
            <a:pPr>
              <a:buNone/>
            </a:pPr>
            <a:r>
              <a:rPr lang="en-US" dirty="0" smtClean="0"/>
              <a:t>   2. E-newsletter</a:t>
            </a:r>
          </a:p>
          <a:p>
            <a:pPr>
              <a:buNone/>
            </a:pPr>
            <a:r>
              <a:rPr lang="en-US" dirty="0" smtClean="0"/>
              <a:t>   3. Internet Sites</a:t>
            </a:r>
          </a:p>
          <a:p>
            <a:pPr>
              <a:buNone/>
            </a:pPr>
            <a:r>
              <a:rPr lang="en-US" dirty="0" smtClean="0"/>
              <a:t>    *Platform: </a:t>
            </a:r>
            <a:r>
              <a:rPr lang="en-US" sz="2000" dirty="0" smtClean="0"/>
              <a:t>Website: </a:t>
            </a:r>
            <a:r>
              <a:rPr lang="en-US" sz="2000" dirty="0" smtClean="0">
                <a:hlinkClick r:id="rId2"/>
              </a:rPr>
              <a:t>www.district80.org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Facebookgroup: www.facebook.com/groups/mmmtm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sz="2000" dirty="0" smtClean="0"/>
              <a:t>Facebookpage: https://www.facebook.com/District80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4262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Internal Audience</a:t>
            </a:r>
            <a:endParaRPr lang="en-US" sz="2800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Dialogue with Division DPR to assess effectivity of the DPR committee &amp; updates at Division level Public Relations initiatives</a:t>
            </a:r>
          </a:p>
          <a:p>
            <a:r>
              <a:rPr lang="en-US" sz="2800" dirty="0" smtClean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Public Relations Campaign</a:t>
            </a:r>
          </a:p>
          <a:p>
            <a:pPr>
              <a:buNone/>
            </a:pPr>
            <a:r>
              <a:rPr lang="en-US" sz="2800" dirty="0" smtClean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         e.g. Magazine, Video Contest, etc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External Audience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0"/>
            <a:ext cx="8610600" cy="39624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Creating Toastmasters brand awareness   </a:t>
            </a:r>
          </a:p>
          <a:p>
            <a:pPr>
              <a:buNone/>
            </a:pPr>
            <a:r>
              <a:rPr lang="en-US" dirty="0" smtClean="0"/>
              <a:t>    outside the district </a:t>
            </a:r>
          </a:p>
          <a:p>
            <a:pPr>
              <a:buNone/>
            </a:pPr>
            <a:r>
              <a:rPr lang="en-US" dirty="0" smtClean="0"/>
              <a:t>   *Platform: Toastmasters Awareness Month  </a:t>
            </a:r>
          </a:p>
          <a:p>
            <a:pPr>
              <a:buNone/>
            </a:pPr>
            <a:r>
              <a:rPr lang="en-US" dirty="0" smtClean="0"/>
              <a:t>                    (TAM) Workshop</a:t>
            </a:r>
          </a:p>
          <a:p>
            <a:pPr>
              <a:buNone/>
            </a:pPr>
            <a:r>
              <a:rPr lang="en-US" dirty="0" smtClean="0"/>
              <a:t>                    Campaigns – e.g. Flyers, Mainstream</a:t>
            </a:r>
          </a:p>
          <a:p>
            <a:pPr>
              <a:buNone/>
            </a:pPr>
            <a:r>
              <a:rPr lang="en-US" dirty="0" smtClean="0"/>
              <a:t>                                                media, Magazine,</a:t>
            </a:r>
          </a:p>
          <a:p>
            <a:pPr>
              <a:buNone/>
            </a:pPr>
            <a:r>
              <a:rPr lang="en-US" dirty="0" smtClean="0"/>
              <a:t>                                                etc</a:t>
            </a:r>
          </a:p>
          <a:p>
            <a:pPr>
              <a:buNone/>
            </a:pPr>
            <a:r>
              <a:rPr lang="en-US" dirty="0" smtClean="0"/>
              <a:t>                </a:t>
            </a:r>
          </a:p>
          <a:p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118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600" b="1" dirty="0" smtClean="0">
                <a:solidFill>
                  <a:srgbClr val="FF0000"/>
                </a:solidFill>
              </a:rPr>
              <a:t>***</a:t>
            </a:r>
            <a:r>
              <a:rPr lang="en-US" sz="4600" b="1" u="sng" dirty="0" smtClean="0">
                <a:solidFill>
                  <a:srgbClr val="FF0000"/>
                </a:solidFill>
              </a:rPr>
              <a:t>Video Competition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3100" dirty="0" smtClean="0"/>
              <a:t>Rules: </a:t>
            </a:r>
          </a:p>
          <a:p>
            <a:pPr>
              <a:buNone/>
            </a:pPr>
            <a:r>
              <a:rPr lang="en-US" sz="3100" dirty="0" smtClean="0"/>
              <a:t>               1. Create a 2-3 min video in any public </a:t>
            </a:r>
          </a:p>
          <a:p>
            <a:pPr>
              <a:buNone/>
            </a:pPr>
            <a:r>
              <a:rPr lang="en-US" sz="3100" dirty="0" smtClean="0"/>
              <a:t>                   place or event and ask any more than 2 non-</a:t>
            </a:r>
          </a:p>
          <a:p>
            <a:pPr>
              <a:buNone/>
            </a:pPr>
            <a:r>
              <a:rPr lang="en-US" sz="3100" dirty="0" smtClean="0"/>
              <a:t>                   Toastmasters, “ Have you heard about</a:t>
            </a:r>
          </a:p>
          <a:p>
            <a:pPr>
              <a:buNone/>
            </a:pPr>
            <a:r>
              <a:rPr lang="en-US" sz="3100" dirty="0" smtClean="0"/>
              <a:t>                   Toastmasters? If not, what do you </a:t>
            </a:r>
          </a:p>
          <a:p>
            <a:pPr>
              <a:buNone/>
            </a:pPr>
            <a:r>
              <a:rPr lang="en-US" sz="3100" dirty="0" smtClean="0"/>
              <a:t>                   think it is?” Any additional spiels may be </a:t>
            </a:r>
          </a:p>
          <a:p>
            <a:pPr>
              <a:buNone/>
            </a:pPr>
            <a:r>
              <a:rPr lang="en-US" sz="3100" dirty="0" smtClean="0"/>
              <a:t>                   added</a:t>
            </a:r>
          </a:p>
          <a:p>
            <a:pPr>
              <a:buNone/>
            </a:pPr>
            <a:r>
              <a:rPr lang="en-US" sz="3100" dirty="0" smtClean="0"/>
              <a:t>               2. Open to all District 80 Clubs and only 1 entry</a:t>
            </a:r>
          </a:p>
          <a:p>
            <a:pPr>
              <a:buNone/>
            </a:pPr>
            <a:r>
              <a:rPr lang="en-US" sz="3100" dirty="0" smtClean="0"/>
              <a:t>                   per club</a:t>
            </a:r>
          </a:p>
          <a:p>
            <a:pPr>
              <a:buNone/>
            </a:pPr>
            <a:r>
              <a:rPr lang="en-US" sz="3100" dirty="0" smtClean="0"/>
              <a:t>               3. Participants must be 18 yrs old </a:t>
            </a:r>
          </a:p>
          <a:p>
            <a:pPr>
              <a:buNone/>
            </a:pPr>
            <a:r>
              <a:rPr lang="en-US" sz="3100" dirty="0" smtClean="0"/>
              <a:t>                   and above</a:t>
            </a:r>
          </a:p>
          <a:p>
            <a:pPr>
              <a:buNone/>
            </a:pPr>
            <a:r>
              <a:rPr lang="en-US" sz="3100" dirty="0" smtClean="0"/>
              <a:t>               </a:t>
            </a:r>
            <a:endParaRPr lang="en-US" sz="31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143000"/>
            <a:ext cx="7315200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spc="-150">
                <a:latin typeface="Arial"/>
                <a:ea typeface="ヒラギノ角ゴ Pro W3" charset="-128"/>
                <a:cs typeface="ヒラギノ角ゴ Pro W3" charset="-128"/>
              </a:defRPr>
            </a:lvl1pPr>
            <a:lvl2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60525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6pPr>
            <a:lvl7pPr marL="9144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7pPr>
            <a:lvl8pPr marL="13716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8pPr>
            <a:lvl9pPr marL="18288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000">
                <a:latin typeface="Verdana" charset="0"/>
              </a:defRPr>
            </a:lvl9pPr>
          </a:lstStyle>
          <a:p>
            <a:r>
              <a:rPr lang="en-US" dirty="0"/>
              <a:t>LAUNCHING: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2A4A0"/>
      </a:accent1>
      <a:accent2>
        <a:srgbClr val="00293F"/>
      </a:accent2>
      <a:accent3>
        <a:srgbClr val="FFE775"/>
      </a:accent3>
      <a:accent4>
        <a:srgbClr val="B91428"/>
      </a:accent4>
      <a:accent5>
        <a:srgbClr val="DAEDEF"/>
      </a:accent5>
      <a:accent6>
        <a:srgbClr val="760525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402</TotalTime>
  <Words>645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District 80 2015-2016  Public Relations Strategies </vt:lpstr>
      <vt:lpstr>Public Relations Manager</vt:lpstr>
      <vt:lpstr>Slide 3</vt:lpstr>
      <vt:lpstr>Slide 4</vt:lpstr>
      <vt:lpstr>VISION: </vt:lpstr>
      <vt:lpstr>STRATEGIES </vt:lpstr>
      <vt:lpstr>Slide 7</vt:lpstr>
      <vt:lpstr>External Audience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80 Public Relations Str</dc:title>
  <dc:creator>Belles_Computer</dc:creator>
  <cp:lastModifiedBy>user</cp:lastModifiedBy>
  <cp:revision>73</cp:revision>
  <dcterms:created xsi:type="dcterms:W3CDTF">2015-06-09T14:05:46Z</dcterms:created>
  <dcterms:modified xsi:type="dcterms:W3CDTF">2015-06-13T01:09:42Z</dcterms:modified>
</cp:coreProperties>
</file>